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009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0401" autoAdjust="0"/>
  </p:normalViewPr>
  <p:slideViewPr>
    <p:cSldViewPr>
      <p:cViewPr>
        <p:scale>
          <a:sx n="60" d="100"/>
          <a:sy n="60" d="100"/>
        </p:scale>
        <p:origin x="-2154" y="-4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1_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advTm="0">
    <p:dissolv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3F1C73AE-4FD8-4F45-9DF6-B3EF27B68DC0}" type="datetimeFigureOut">
              <a:rPr lang="en-US" smtClean="0"/>
              <a:pPr/>
              <a:t>11/2/2011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F0690EE9-41F6-4437-A18B-8382C7B77A74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  <p:transition advTm="0">
    <p:dissolv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 userDrawn="1"/>
        </p:nvSpPr>
        <p:spPr>
          <a:xfrm>
            <a:off x="4572000" y="0"/>
            <a:ext cx="4572000" cy="762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200" b="1" dirty="0" err="1">
                <a:solidFill>
                  <a:srgbClr val="FFFF00"/>
                </a:solidFill>
              </a:rPr>
              <a:t>PSP@info</a:t>
            </a: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2" name="Rectangle 11"/>
          <p:cNvSpPr/>
          <p:nvPr userDrawn="1"/>
        </p:nvSpPr>
        <p:spPr>
          <a:xfrm>
            <a:off x="35496" y="-27384"/>
            <a:ext cx="4499992" cy="3429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3200" b="1" dirty="0">
              <a:solidFill>
                <a:srgbClr val="FFFF00"/>
              </a:solidFill>
            </a:endParaRPr>
          </a:p>
        </p:txBody>
      </p:sp>
      <p:sp>
        <p:nvSpPr>
          <p:cNvPr id="13" name="Rectangle 12"/>
          <p:cNvSpPr/>
          <p:nvPr userDrawn="1"/>
        </p:nvSpPr>
        <p:spPr>
          <a:xfrm>
            <a:off x="179512" y="188640"/>
            <a:ext cx="8784976" cy="6480720"/>
          </a:xfrm>
          <a:prstGeom prst="rect">
            <a:avLst/>
          </a:prstGeom>
          <a:noFill/>
          <a:ln w="6350">
            <a:solidFill>
              <a:srgbClr val="0070C0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MY"/>
          </a:p>
        </p:txBody>
      </p:sp>
      <p:cxnSp>
        <p:nvCxnSpPr>
          <p:cNvPr id="16" name="Straight Connector 15"/>
          <p:cNvCxnSpPr>
            <a:stCxn id="13" idx="1"/>
            <a:endCxn id="13" idx="3"/>
          </p:cNvCxnSpPr>
          <p:nvPr userDrawn="1"/>
        </p:nvCxnSpPr>
        <p:spPr>
          <a:xfrm>
            <a:off x="179512" y="3429000"/>
            <a:ext cx="8784976" cy="0"/>
          </a:xfrm>
          <a:prstGeom prst="line">
            <a:avLst/>
          </a:prstGeom>
          <a:ln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>
            <a:stCxn id="13" idx="0"/>
          </p:cNvCxnSpPr>
          <p:nvPr userDrawn="1"/>
        </p:nvCxnSpPr>
        <p:spPr>
          <a:xfrm>
            <a:off x="4572000" y="188640"/>
            <a:ext cx="0" cy="3240360"/>
          </a:xfrm>
          <a:prstGeom prst="line">
            <a:avLst/>
          </a:prstGeom>
          <a:ln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 userDrawn="1"/>
        </p:nvCxnSpPr>
        <p:spPr>
          <a:xfrm>
            <a:off x="4572000" y="764704"/>
            <a:ext cx="4392488" cy="0"/>
          </a:xfrm>
          <a:prstGeom prst="line">
            <a:avLst/>
          </a:prstGeom>
          <a:ln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Title 1"/>
          <p:cNvSpPr txBox="1">
            <a:spLocks/>
          </p:cNvSpPr>
          <p:nvPr userDrawn="1"/>
        </p:nvSpPr>
        <p:spPr>
          <a:xfrm>
            <a:off x="4572000" y="764705"/>
            <a:ext cx="4392488" cy="2664295"/>
          </a:xfrm>
          <a:prstGeom prst="rect">
            <a:avLst/>
          </a:prstGeom>
        </p:spPr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bg1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Ruangan</a:t>
            </a: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bg1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maklumat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bg1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22" name="Title 1"/>
          <p:cNvSpPr txBox="1">
            <a:spLocks/>
          </p:cNvSpPr>
          <p:nvPr userDrawn="1"/>
        </p:nvSpPr>
        <p:spPr>
          <a:xfrm>
            <a:off x="179512" y="3429000"/>
            <a:ext cx="8784976" cy="3240360"/>
          </a:xfrm>
          <a:prstGeom prst="rect">
            <a:avLst/>
          </a:prstGeom>
        </p:spPr>
        <p:txBody>
          <a:bodyPr anchor="ctr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bg1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Ruangan</a:t>
            </a:r>
            <a:r>
              <a:rPr kumimoji="0" lang="en-US" sz="44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bg1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  <a:r>
              <a:rPr kumimoji="0" lang="en-US" sz="44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bg1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maklumat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schemeClr val="bg1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ransition advTm="0">
    <p:dissolve/>
  </p:transition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ctrTitle"/>
          </p:nvPr>
        </p:nvSpPr>
        <p:spPr>
          <a:xfrm>
            <a:off x="4572000" y="764704"/>
            <a:ext cx="4388024" cy="2664296"/>
          </a:xfrm>
        </p:spPr>
        <p:txBody>
          <a:bodyPr/>
          <a:lstStyle/>
          <a:p>
            <a:endParaRPr lang="en-MY" dirty="0"/>
          </a:p>
        </p:txBody>
      </p:sp>
      <p:sp>
        <p:nvSpPr>
          <p:cNvPr id="11" name="Subtitle 10"/>
          <p:cNvSpPr>
            <a:spLocks noGrp="1"/>
          </p:cNvSpPr>
          <p:nvPr>
            <p:ph type="subTitle" idx="1"/>
          </p:nvPr>
        </p:nvSpPr>
        <p:spPr>
          <a:xfrm>
            <a:off x="179512" y="3429000"/>
            <a:ext cx="8784976" cy="3240360"/>
          </a:xfrm>
        </p:spPr>
        <p:txBody>
          <a:bodyPr/>
          <a:lstStyle/>
          <a:p>
            <a:endParaRPr lang="en-MY" dirty="0"/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Title 1"/>
          <p:cNvSpPr txBox="1">
            <a:spLocks/>
          </p:cNvSpPr>
          <p:nvPr/>
        </p:nvSpPr>
        <p:spPr>
          <a:xfrm>
            <a:off x="395536" y="4267200"/>
            <a:ext cx="8424936" cy="2474168"/>
          </a:xfrm>
          <a:prstGeom prst="rect">
            <a:avLst/>
          </a:prstGeom>
          <a:solidFill>
            <a:schemeClr val="accent5">
              <a:lumMod val="50000"/>
            </a:schemeClr>
          </a:solidFill>
          <a:ln w="76200"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lIns="108000" tIns="72000" rIns="108000" bIns="0" rtlCol="0" anchor="t" anchorCtr="0">
            <a:noAutofit/>
          </a:bodyPr>
          <a:lstStyle/>
          <a:p>
            <a:pPr algn="ctr">
              <a:lnSpc>
                <a:spcPct val="80000"/>
              </a:lnSpc>
              <a:buFont typeface="Wingdings" pitchFamily="2" charset="2"/>
              <a:buNone/>
            </a:pPr>
            <a:r>
              <a:rPr lang="ms-MY" sz="2400" b="1" dirty="0" smtClean="0">
                <a:solidFill>
                  <a:srgbClr val="FFFF00"/>
                </a:solidFill>
              </a:rPr>
              <a:t>Keputusan peperiksaan boleh diperolehi dengan melayari laman web PSP:</a:t>
            </a:r>
          </a:p>
          <a:p>
            <a:pPr algn="ctr">
              <a:lnSpc>
                <a:spcPct val="80000"/>
              </a:lnSpc>
              <a:buFont typeface="Wingdings" pitchFamily="2" charset="2"/>
              <a:buNone/>
            </a:pPr>
            <a:endParaRPr lang="ms-MY" sz="2400" b="1" dirty="0" smtClean="0">
              <a:solidFill>
                <a:srgbClr val="FFFF00"/>
              </a:solidFill>
            </a:endParaRPr>
          </a:p>
          <a:p>
            <a:pPr algn="ctr">
              <a:lnSpc>
                <a:spcPct val="80000"/>
              </a:lnSpc>
              <a:buFont typeface="Wingdings" pitchFamily="2" charset="2"/>
              <a:buNone/>
            </a:pPr>
            <a:endParaRPr lang="ms-MY" sz="2400" b="1" dirty="0" smtClean="0">
              <a:solidFill>
                <a:srgbClr val="FFFF00"/>
              </a:solidFill>
            </a:endParaRPr>
          </a:p>
          <a:p>
            <a:pPr algn="ctr">
              <a:lnSpc>
                <a:spcPct val="80000"/>
              </a:lnSpc>
              <a:buFont typeface="Wingdings" pitchFamily="2" charset="2"/>
              <a:buNone/>
            </a:pPr>
            <a:endParaRPr lang="ms-MY" sz="2400" b="1" dirty="0" smtClean="0">
              <a:solidFill>
                <a:srgbClr val="FFFF00"/>
              </a:solidFill>
            </a:endParaRPr>
          </a:p>
          <a:p>
            <a:pPr algn="ctr">
              <a:lnSpc>
                <a:spcPct val="80000"/>
              </a:lnSpc>
              <a:buFont typeface="Wingdings" pitchFamily="2" charset="2"/>
              <a:buNone/>
            </a:pPr>
            <a:endParaRPr lang="ms-MY" sz="2400" b="1" dirty="0" smtClean="0">
              <a:solidFill>
                <a:srgbClr val="FFFF00"/>
              </a:solidFill>
            </a:endParaRPr>
          </a:p>
          <a:p>
            <a:pPr algn="ctr">
              <a:lnSpc>
                <a:spcPct val="80000"/>
              </a:lnSpc>
              <a:buFont typeface="Wingdings" pitchFamily="2" charset="2"/>
              <a:buNone/>
            </a:pPr>
            <a:r>
              <a:rPr lang="ms-MY" sz="2400" b="1" dirty="0" smtClean="0">
                <a:solidFill>
                  <a:srgbClr val="FFFF00"/>
                </a:solidFill>
              </a:rPr>
              <a:t>MULAI 12 DISEMBER 2011</a:t>
            </a:r>
          </a:p>
          <a:p>
            <a:pPr algn="ctr">
              <a:lnSpc>
                <a:spcPct val="80000"/>
              </a:lnSpc>
              <a:buFont typeface="Wingdings" pitchFamily="2" charset="2"/>
              <a:buNone/>
            </a:pPr>
            <a:endParaRPr lang="ms-MY" sz="2400" b="1" dirty="0">
              <a:solidFill>
                <a:srgbClr val="FFFF00"/>
              </a:solidFill>
            </a:endParaRPr>
          </a:p>
        </p:txBody>
      </p:sp>
      <p:sp>
        <p:nvSpPr>
          <p:cNvPr id="8" name="AutoShape 7"/>
          <p:cNvSpPr>
            <a:spLocks noChangeArrowheads="1"/>
          </p:cNvSpPr>
          <p:nvPr/>
        </p:nvSpPr>
        <p:spPr bwMode="auto">
          <a:xfrm>
            <a:off x="1691680" y="5013176"/>
            <a:ext cx="5791200" cy="720080"/>
          </a:xfrm>
          <a:prstGeom prst="flowChartAlternateProcess">
            <a:avLst/>
          </a:prstGeom>
          <a:ln>
            <a:headEnd/>
            <a:tailEnd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wrap="none" anchor="b"/>
          <a:lstStyle/>
          <a:p>
            <a:pPr algn="ctr"/>
            <a:r>
              <a:rPr lang="en-US" sz="5400" b="1" dirty="0">
                <a:solidFill>
                  <a:schemeClr val="bg1"/>
                </a:solidFill>
              </a:rPr>
              <a:t>www.psp.edu.my</a:t>
            </a:r>
          </a:p>
        </p:txBody>
      </p:sp>
      <p:sp>
        <p:nvSpPr>
          <p:cNvPr id="17" name="Title 1"/>
          <p:cNvSpPr txBox="1">
            <a:spLocks/>
          </p:cNvSpPr>
          <p:nvPr/>
        </p:nvSpPr>
        <p:spPr>
          <a:xfrm>
            <a:off x="4572000" y="764704"/>
            <a:ext cx="4464496" cy="1584176"/>
          </a:xfrm>
          <a:prstGeom prst="rect">
            <a:avLst/>
          </a:prstGeom>
          <a:solidFill>
            <a:schemeClr val="accent6">
              <a:lumMod val="75000"/>
            </a:schemeClr>
          </a:solidFill>
          <a:ln w="76200">
            <a:noFill/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normalizeH="0" baseline="0" noProof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Tw Cen MT Condensed Extra Bold" pitchFamily="34" charset="0"/>
                <a:ea typeface="+mj-ea"/>
                <a:cs typeface="+mj-cs"/>
              </a:rPr>
              <a:t>MAKLUMAT PEPERIKSAAN</a:t>
            </a:r>
            <a:r>
              <a:rPr kumimoji="0" lang="en-US" sz="3200" b="1" i="0" u="none" strike="noStrike" kern="1200" normalizeH="0" noProof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Tw Cen MT Condensed Extra Bold" pitchFamily="34" charset="0"/>
                <a:ea typeface="+mj-ea"/>
                <a:cs typeface="+mj-cs"/>
              </a:rPr>
              <a:t> AKHIR SEMESTER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normalizeH="0" noProof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Tw Cen MT Condensed Extra Bold" pitchFamily="34" charset="0"/>
                <a:ea typeface="+mj-ea"/>
                <a:cs typeface="+mj-cs"/>
              </a:rPr>
              <a:t>SESI JUN2011</a:t>
            </a:r>
            <a:endParaRPr kumimoji="0" lang="en-US" sz="3600" b="1" i="0" u="none" strike="noStrike" kern="1200" normalizeH="0" baseline="0" noProof="0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uLnTx/>
              <a:uFillTx/>
              <a:latin typeface="Tw Cen MT Condensed Extra Bold" pitchFamily="34" charset="0"/>
              <a:ea typeface="+mj-ea"/>
              <a:cs typeface="+mj-cs"/>
            </a:endParaRPr>
          </a:p>
        </p:txBody>
      </p:sp>
      <p:sp>
        <p:nvSpPr>
          <p:cNvPr id="19" name="Title 1"/>
          <p:cNvSpPr txBox="1">
            <a:spLocks/>
          </p:cNvSpPr>
          <p:nvPr/>
        </p:nvSpPr>
        <p:spPr>
          <a:xfrm>
            <a:off x="4572000" y="2348880"/>
            <a:ext cx="4464496" cy="1080120"/>
          </a:xfrm>
          <a:prstGeom prst="rect">
            <a:avLst/>
          </a:prstGeom>
          <a:solidFill>
            <a:schemeClr val="accent5">
              <a:lumMod val="75000"/>
            </a:schemeClr>
          </a:solidFill>
          <a:ln w="76200"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lIns="108000" tIns="72000" rIns="108000" bIns="0" rtlCol="0" anchor="t" anchorCtr="0">
            <a:noAutofit/>
          </a:bodyPr>
          <a:lstStyle/>
          <a:p>
            <a:pPr lvl="0" algn="ctr">
              <a:lnSpc>
                <a:spcPts val="3100"/>
              </a:lnSpc>
              <a:defRPr/>
            </a:pPr>
            <a:r>
              <a:rPr lang="en-US" sz="3200" b="1" dirty="0" smtClean="0">
                <a:ln w="18415" cmpd="sng">
                  <a:noFill/>
                  <a:prstDash val="solid"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w Cen MT Condensed" pitchFamily="34" charset="0"/>
                <a:ea typeface="+mj-ea"/>
                <a:cs typeface="+mj-cs"/>
              </a:rPr>
              <a:t>TARIKH </a:t>
            </a:r>
            <a:r>
              <a:rPr lang="en-US" sz="3200" b="1" dirty="0" smtClean="0">
                <a:ln w="18415" cmpd="sng">
                  <a:noFill/>
                  <a:prstDash val="solid"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w Cen MT Condensed" pitchFamily="34" charset="0"/>
              </a:rPr>
              <a:t>KELUAR KEPUTUSAN RASMI:</a:t>
            </a:r>
          </a:p>
        </p:txBody>
      </p:sp>
      <p:sp>
        <p:nvSpPr>
          <p:cNvPr id="9" name="AutoShape 7"/>
          <p:cNvSpPr>
            <a:spLocks noChangeArrowheads="1"/>
          </p:cNvSpPr>
          <p:nvPr/>
        </p:nvSpPr>
        <p:spPr bwMode="auto">
          <a:xfrm>
            <a:off x="838200" y="3470920"/>
            <a:ext cx="7620000" cy="720080"/>
          </a:xfrm>
          <a:prstGeom prst="flowChartAlternateProcess">
            <a:avLst/>
          </a:prstGeom>
          <a:solidFill>
            <a:schemeClr val="bg1"/>
          </a:solidFill>
          <a:ln w="38100">
            <a:solidFill>
              <a:srgbClr val="FF0000"/>
            </a:solidFill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en-US" sz="5400" dirty="0" smtClean="0">
                <a:solidFill>
                  <a:srgbClr val="FF0000"/>
                </a:solidFill>
                <a:latin typeface="Tw Cen MT Condensed" pitchFamily="34" charset="0"/>
              </a:rPr>
              <a:t>12 </a:t>
            </a:r>
            <a:r>
              <a:rPr lang="en-US" sz="5400" dirty="0">
                <a:solidFill>
                  <a:srgbClr val="FF0000"/>
                </a:solidFill>
                <a:latin typeface="Tw Cen MT Condensed" pitchFamily="34" charset="0"/>
              </a:rPr>
              <a:t>DISEMBER </a:t>
            </a:r>
            <a:r>
              <a:rPr lang="en-US" sz="5400" dirty="0" smtClean="0">
                <a:solidFill>
                  <a:srgbClr val="FF0000"/>
                </a:solidFill>
                <a:latin typeface="Tw Cen MT Condensed" pitchFamily="34" charset="0"/>
              </a:rPr>
              <a:t>2011</a:t>
            </a:r>
            <a:endParaRPr lang="en-US" sz="5400" b="1" dirty="0">
              <a:solidFill>
                <a:schemeClr val="bg1"/>
              </a:solidFill>
            </a:endParaRPr>
          </a:p>
        </p:txBody>
      </p:sp>
      <p:sp>
        <p:nvSpPr>
          <p:cNvPr id="10" name="AutoShape 7"/>
          <p:cNvSpPr>
            <a:spLocks noChangeArrowheads="1"/>
          </p:cNvSpPr>
          <p:nvPr/>
        </p:nvSpPr>
        <p:spPr bwMode="auto">
          <a:xfrm rot="20700000">
            <a:off x="1222993" y="3610745"/>
            <a:ext cx="7620000" cy="720080"/>
          </a:xfrm>
          <a:prstGeom prst="flowChartAlternateProcess">
            <a:avLst/>
          </a:prstGeom>
          <a:solidFill>
            <a:srgbClr val="FF0000"/>
          </a:solidFill>
          <a:ln w="38100">
            <a:solidFill>
              <a:schemeClr val="bg1"/>
            </a:solidFill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Tw Cen MT Condensed" pitchFamily="34" charset="0"/>
              </a:rPr>
              <a:t>CONTOH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Title 1"/>
          <p:cNvSpPr txBox="1">
            <a:spLocks/>
          </p:cNvSpPr>
          <p:nvPr/>
        </p:nvSpPr>
        <p:spPr>
          <a:xfrm>
            <a:off x="395536" y="3501008"/>
            <a:ext cx="8424936" cy="3240360"/>
          </a:xfrm>
          <a:prstGeom prst="rect">
            <a:avLst/>
          </a:prstGeom>
          <a:solidFill>
            <a:schemeClr val="accent5">
              <a:lumMod val="50000"/>
            </a:schemeClr>
          </a:solidFill>
          <a:ln w="76200"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lIns="108000" tIns="72000" rIns="108000" bIns="0" rtlCol="0" anchor="t" anchorCtr="0">
            <a:noAutofit/>
          </a:bodyPr>
          <a:lstStyle/>
          <a:p>
            <a:pPr algn="ctr">
              <a:lnSpc>
                <a:spcPct val="90000"/>
              </a:lnSpc>
              <a:buFont typeface="Wingdings" pitchFamily="2" charset="2"/>
              <a:buNone/>
            </a:pP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Rayuan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secara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bertulis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kepada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</a:p>
          <a:p>
            <a:pPr algn="ctr">
              <a:lnSpc>
                <a:spcPct val="90000"/>
              </a:lnSpc>
              <a:buFont typeface="Wingdings" pitchFamily="2" charset="2"/>
              <a:buNone/>
            </a:pPr>
            <a:r>
              <a:rPr lang="en-US" sz="2000" b="1" u="sng" dirty="0" smtClean="0">
                <a:solidFill>
                  <a:srgbClr val="FF0066"/>
                </a:solidFill>
                <a:latin typeface="Tw Cen MT Condensed" pitchFamily="34" charset="0"/>
              </a:rPr>
              <a:t>JAWATANKUASA PEPERIKSAAN POLITEKNIK SEBERANG PERAI</a:t>
            </a:r>
            <a:r>
              <a:rPr lang="en-US" sz="2000" b="1" dirty="0" smtClean="0">
                <a:solidFill>
                  <a:srgbClr val="FF0066"/>
                </a:solidFill>
                <a:latin typeface="Tw Cen MT Condensed" pitchFamily="34" charset="0"/>
              </a:rPr>
              <a:t> </a:t>
            </a:r>
          </a:p>
          <a:p>
            <a:pPr algn="ctr">
              <a:lnSpc>
                <a:spcPct val="90000"/>
              </a:lnSpc>
              <a:buFont typeface="Wingdings" pitchFamily="2" charset="2"/>
              <a:buNone/>
            </a:pP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dalam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tempoh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</a:p>
          <a:p>
            <a:pPr algn="ctr">
              <a:lnSpc>
                <a:spcPct val="90000"/>
              </a:lnSpc>
              <a:buFont typeface="Wingdings" pitchFamily="2" charset="2"/>
              <a:buNone/>
            </a:pPr>
            <a:r>
              <a:rPr lang="en-US" sz="2000" b="1" u="sng" dirty="0" smtClean="0">
                <a:solidFill>
                  <a:srgbClr val="FF0066"/>
                </a:solidFill>
                <a:latin typeface="Tw Cen MT Condensed" pitchFamily="34" charset="0"/>
              </a:rPr>
              <a:t>14 HARI</a:t>
            </a:r>
            <a:r>
              <a:rPr lang="en-US" sz="2000" b="1" dirty="0" smtClean="0">
                <a:latin typeface="Tw Cen MT Condensed" pitchFamily="34" charset="0"/>
              </a:rPr>
              <a:t>  </a:t>
            </a:r>
          </a:p>
          <a:p>
            <a:pPr algn="ctr">
              <a:lnSpc>
                <a:spcPct val="90000"/>
              </a:lnSpc>
              <a:buFont typeface="Wingdings" pitchFamily="2" charset="2"/>
              <a:buNone/>
            </a:pP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dari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tarikh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keputusan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rasmi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. </a:t>
            </a:r>
          </a:p>
          <a:p>
            <a:pPr algn="ctr">
              <a:lnSpc>
                <a:spcPct val="90000"/>
              </a:lnSpc>
              <a:buFont typeface="Wingdings" pitchFamily="2" charset="2"/>
              <a:buNone/>
            </a:pP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Sertakan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alasan-alasan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yang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munasabah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dan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</a:t>
            </a:r>
          </a:p>
          <a:p>
            <a:pPr algn="ctr">
              <a:lnSpc>
                <a:spcPct val="90000"/>
              </a:lnSpc>
              <a:buFont typeface="Wingdings" pitchFamily="2" charset="2"/>
              <a:buNone/>
            </a:pP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bukti-bukti</a:t>
            </a:r>
            <a:r>
              <a:rPr lang="en-US" sz="2000" b="1" dirty="0" smtClean="0">
                <a:solidFill>
                  <a:schemeClr val="bg1"/>
                </a:solidFill>
                <a:latin typeface="Tw Cen MT Condensed" pitchFamily="34" charset="0"/>
              </a:rPr>
              <a:t> yang </a:t>
            </a:r>
            <a:r>
              <a:rPr lang="en-US" sz="2000" b="1" dirty="0" err="1" smtClean="0">
                <a:solidFill>
                  <a:schemeClr val="bg1"/>
                </a:solidFill>
                <a:latin typeface="Tw Cen MT Condensed" pitchFamily="34" charset="0"/>
              </a:rPr>
              <a:t>berkaitan</a:t>
            </a:r>
            <a:endParaRPr lang="en-US" sz="2000" b="1" dirty="0" smtClean="0">
              <a:solidFill>
                <a:schemeClr val="bg1"/>
              </a:solidFill>
              <a:latin typeface="Tw Cen MT Condensed" pitchFamily="34" charset="0"/>
            </a:endParaRPr>
          </a:p>
          <a:p>
            <a:pPr algn="ctr">
              <a:lnSpc>
                <a:spcPct val="90000"/>
              </a:lnSpc>
              <a:buFont typeface="Wingdings" pitchFamily="2" charset="2"/>
              <a:buNone/>
            </a:pPr>
            <a:endParaRPr lang="en-US" sz="2800" b="1" dirty="0" smtClean="0">
              <a:solidFill>
                <a:srgbClr val="333399"/>
              </a:solidFill>
              <a:latin typeface="Tw Cen MT Condensed" pitchFamily="34" charset="0"/>
            </a:endParaRPr>
          </a:p>
          <a:p>
            <a:pPr algn="ctr">
              <a:lnSpc>
                <a:spcPct val="80000"/>
              </a:lnSpc>
              <a:buFont typeface="Wingdings" pitchFamily="2" charset="2"/>
              <a:buNone/>
            </a:pPr>
            <a:endParaRPr lang="ms-MY" sz="2400" b="1" dirty="0">
              <a:solidFill>
                <a:srgbClr val="FFFF00"/>
              </a:solidFill>
            </a:endParaRPr>
          </a:p>
        </p:txBody>
      </p:sp>
      <p:sp>
        <p:nvSpPr>
          <p:cNvPr id="9" name="AutoShape 7"/>
          <p:cNvSpPr>
            <a:spLocks noChangeArrowheads="1"/>
          </p:cNvSpPr>
          <p:nvPr/>
        </p:nvSpPr>
        <p:spPr bwMode="auto">
          <a:xfrm>
            <a:off x="1619672" y="5589240"/>
            <a:ext cx="5791200" cy="1008112"/>
          </a:xfrm>
          <a:prstGeom prst="flowChartAlternateProcess">
            <a:avLst/>
          </a:prstGeom>
          <a:solidFill>
            <a:srgbClr val="FF0000"/>
          </a:solidFill>
          <a:ln>
            <a:headEnd/>
            <a:tailEnd/>
          </a:ln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wrap="none" anchor="ctr"/>
          <a:lstStyle/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Tw Cen MT Condensed" pitchFamily="34" charset="0"/>
              </a:rPr>
              <a:t>TARIKH TUTUP RAYUAN:</a:t>
            </a:r>
          </a:p>
          <a:p>
            <a:pPr algn="ctr"/>
            <a:r>
              <a:rPr lang="en-US" sz="3200" b="1" dirty="0" smtClean="0">
                <a:solidFill>
                  <a:schemeClr val="bg1"/>
                </a:solidFill>
                <a:latin typeface="Tw Cen MT Condensed" pitchFamily="34" charset="0"/>
              </a:rPr>
              <a:t>26 DISEMBER 2011</a:t>
            </a:r>
            <a:endParaRPr lang="en-US" sz="3200" b="1" dirty="0">
              <a:solidFill>
                <a:schemeClr val="bg1"/>
              </a:solidFill>
              <a:latin typeface="Tw Cen MT Condensed" pitchFamily="34" charset="0"/>
            </a:endParaRPr>
          </a:p>
        </p:txBody>
      </p:sp>
      <p:sp>
        <p:nvSpPr>
          <p:cNvPr id="8" name="Title 1"/>
          <p:cNvSpPr txBox="1">
            <a:spLocks/>
          </p:cNvSpPr>
          <p:nvPr/>
        </p:nvSpPr>
        <p:spPr>
          <a:xfrm>
            <a:off x="4572000" y="764704"/>
            <a:ext cx="4464496" cy="1584176"/>
          </a:xfrm>
          <a:prstGeom prst="rect">
            <a:avLst/>
          </a:prstGeom>
          <a:solidFill>
            <a:schemeClr val="accent6">
              <a:lumMod val="75000"/>
            </a:schemeClr>
          </a:solidFill>
          <a:ln w="76200">
            <a:noFill/>
          </a:ln>
        </p:spPr>
        <p:txBody>
          <a:bodyPr vert="horz" lIns="91440" tIns="45720" rIns="91440" bIns="45720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normalizeH="0" baseline="0" noProof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Tw Cen MT Condensed Extra Bold" pitchFamily="34" charset="0"/>
                <a:ea typeface="+mj-ea"/>
                <a:cs typeface="+mj-cs"/>
              </a:rPr>
              <a:t>MAKLUMAT PEPERIKSAAN</a:t>
            </a:r>
            <a:r>
              <a:rPr kumimoji="0" lang="en-US" sz="3200" b="1" i="0" u="none" strike="noStrike" kern="1200" normalizeH="0" noProof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Tw Cen MT Condensed Extra Bold" pitchFamily="34" charset="0"/>
                <a:ea typeface="+mj-ea"/>
                <a:cs typeface="+mj-cs"/>
              </a:rPr>
              <a:t> AKHIR SEMESTER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3200" b="1" i="0" u="none" strike="noStrike" kern="1200" normalizeH="0" noProof="0" dirty="0" smtClean="0">
                <a:ln w="12700">
                  <a:solidFill>
                    <a:schemeClr val="tx2">
                      <a:satMod val="155000"/>
                    </a:schemeClr>
                  </a:solidFill>
                  <a:prstDash val="solid"/>
                </a:ln>
                <a:solidFill>
                  <a:schemeClr val="bg2">
                    <a:tint val="85000"/>
                    <a:satMod val="155000"/>
                  </a:schemeClr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Tw Cen MT Condensed Extra Bold" pitchFamily="34" charset="0"/>
                <a:ea typeface="+mj-ea"/>
                <a:cs typeface="+mj-cs"/>
              </a:rPr>
              <a:t>SESI JUN2011</a:t>
            </a:r>
            <a:endParaRPr kumimoji="0" lang="en-US" sz="3600" b="1" i="0" u="none" strike="noStrike" kern="1200" normalizeH="0" baseline="0" noProof="0" dirty="0" smtClean="0">
              <a:ln w="12700">
                <a:solidFill>
                  <a:schemeClr val="tx2">
                    <a:satMod val="155000"/>
                  </a:schemeClr>
                </a:solidFill>
                <a:prstDash val="solid"/>
              </a:ln>
              <a:solidFill>
                <a:schemeClr val="bg2">
                  <a:tint val="85000"/>
                  <a:satMod val="155000"/>
                </a:schemeClr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  <a:uLnTx/>
              <a:uFillTx/>
              <a:latin typeface="Tw Cen MT Condensed Extra Bold" pitchFamily="34" charset="0"/>
              <a:ea typeface="+mj-ea"/>
              <a:cs typeface="+mj-cs"/>
            </a:endParaRPr>
          </a:p>
        </p:txBody>
      </p:sp>
      <p:sp>
        <p:nvSpPr>
          <p:cNvPr id="10" name="Title 1"/>
          <p:cNvSpPr txBox="1">
            <a:spLocks/>
          </p:cNvSpPr>
          <p:nvPr/>
        </p:nvSpPr>
        <p:spPr>
          <a:xfrm>
            <a:off x="4572000" y="2348880"/>
            <a:ext cx="4464496" cy="1080120"/>
          </a:xfrm>
          <a:prstGeom prst="rect">
            <a:avLst/>
          </a:prstGeom>
          <a:solidFill>
            <a:schemeClr val="accent5">
              <a:lumMod val="75000"/>
            </a:schemeClr>
          </a:solidFill>
          <a:ln w="76200"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vert="horz" lIns="108000" tIns="72000" rIns="108000" bIns="0" rtlCol="0" anchor="t" anchorCtr="0">
            <a:noAutofit/>
          </a:bodyPr>
          <a:lstStyle/>
          <a:p>
            <a:pPr lvl="0" algn="ctr">
              <a:lnSpc>
                <a:spcPts val="3100"/>
              </a:lnSpc>
              <a:defRPr/>
            </a:pPr>
            <a:r>
              <a:rPr lang="en-US" sz="3200" b="1" dirty="0" smtClean="0">
                <a:ln w="18415" cmpd="sng">
                  <a:noFill/>
                  <a:prstDash val="solid"/>
                </a:ln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w Cen MT Condensed" pitchFamily="34" charset="0"/>
              </a:rPr>
              <a:t>KAEDAH RAYUAN KE ATAS KEPUTUSAN PENILAIAN:</a:t>
            </a:r>
          </a:p>
        </p:txBody>
      </p:sp>
      <p:sp>
        <p:nvSpPr>
          <p:cNvPr id="13" name="AutoShape 7"/>
          <p:cNvSpPr>
            <a:spLocks noChangeArrowheads="1"/>
          </p:cNvSpPr>
          <p:nvPr/>
        </p:nvSpPr>
        <p:spPr bwMode="auto">
          <a:xfrm rot="20700000">
            <a:off x="1222993" y="3610745"/>
            <a:ext cx="7620000" cy="720080"/>
          </a:xfrm>
          <a:prstGeom prst="flowChartAlternateProcess">
            <a:avLst/>
          </a:prstGeom>
          <a:solidFill>
            <a:srgbClr val="FF0000"/>
          </a:solidFill>
          <a:ln w="38100">
            <a:solidFill>
              <a:schemeClr val="bg1"/>
            </a:solidFill>
            <a:headEnd/>
            <a:tailEnd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 anchor="ctr"/>
          <a:lstStyle/>
          <a:p>
            <a:pPr algn="ctr"/>
            <a:r>
              <a:rPr lang="en-US" sz="5400" dirty="0" smtClean="0">
                <a:ln w="18415" cmpd="sng">
                  <a:solidFill>
                    <a:srgbClr val="FFFFFF"/>
                  </a:solidFill>
                  <a:prstDash val="solid"/>
                </a:ln>
                <a:solidFill>
                  <a:srgbClr val="FFFFFF"/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Tw Cen MT Condensed" pitchFamily="34" charset="0"/>
              </a:rPr>
              <a:t>CONTOH</a:t>
            </a:r>
            <a:endParaRPr lang="en-US" sz="5400" dirty="0">
              <a:ln w="18415" cmpd="sng">
                <a:solidFill>
                  <a:srgbClr val="FFFFFF"/>
                </a:solidFill>
                <a:prstDash val="solid"/>
              </a:ln>
              <a:solidFill>
                <a:srgbClr val="FFFFFF"/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</a:endParaRPr>
          </a:p>
        </p:txBody>
      </p:sp>
    </p:spTree>
  </p:cSld>
  <p:clrMapOvr>
    <a:masterClrMapping/>
  </p:clrMapOvr>
  <p:transition advClick="0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233</TotalTime>
  <Words>77</Words>
  <Application>Microsoft Office PowerPoint</Application>
  <PresentationFormat>On-screen Show (4:3)</PresentationFormat>
  <Paragraphs>25</Paragraphs>
  <Slides>3</Slides>
  <Notes>0</Notes>
  <HiddenSlides>2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Slide 1</vt:lpstr>
      <vt:lpstr>Slide 2</vt:lpstr>
      <vt:lpstr>Slide 3</vt:lpstr>
    </vt:vector>
  </TitlesOfParts>
  <Company>UIDM PSP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INIKAH TANDAS PARA PELAJAR KITA?</dc:title>
  <dc:creator>UIDM</dc:creator>
  <cp:lastModifiedBy>kuadnan</cp:lastModifiedBy>
  <cp:revision>38</cp:revision>
  <dcterms:created xsi:type="dcterms:W3CDTF">2011-09-08T03:43:07Z</dcterms:created>
  <dcterms:modified xsi:type="dcterms:W3CDTF">2011-11-02T05:23:35Z</dcterms:modified>
</cp:coreProperties>
</file>

<file path=docProps/thumbnail.jpeg>
</file>