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01" autoAdjust="0"/>
  </p:normalViewPr>
  <p:slideViewPr>
    <p:cSldViewPr>
      <p:cViewPr>
        <p:scale>
          <a:sx n="60" d="100"/>
          <a:sy n="60" d="100"/>
        </p:scale>
        <p:origin x="-2154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1C73AE-4FD8-4F45-9DF6-B3EF27B68DC0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690EE9-41F6-4437-A18B-8382C7B77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1C73AE-4FD8-4F45-9DF6-B3EF27B68DC0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690EE9-41F6-4437-A18B-8382C7B77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1C73AE-4FD8-4F45-9DF6-B3EF27B68DC0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690EE9-41F6-4437-A18B-8382C7B77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1C73AE-4FD8-4F45-9DF6-B3EF27B68DC0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690EE9-41F6-4437-A18B-8382C7B77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1C73AE-4FD8-4F45-9DF6-B3EF27B68DC0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690EE9-41F6-4437-A18B-8382C7B77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1C73AE-4FD8-4F45-9DF6-B3EF27B68DC0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690EE9-41F6-4437-A18B-8382C7B77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1C73AE-4FD8-4F45-9DF6-B3EF27B68DC0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690EE9-41F6-4437-A18B-8382C7B77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1C73AE-4FD8-4F45-9DF6-B3EF27B68DC0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690EE9-41F6-4437-A18B-8382C7B77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1C73AE-4FD8-4F45-9DF6-B3EF27B68DC0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690EE9-41F6-4437-A18B-8382C7B77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1C73AE-4FD8-4F45-9DF6-B3EF27B68DC0}" type="datetimeFigureOut">
              <a:rPr lang="en-US" smtClean="0"/>
              <a:pPr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690EE9-41F6-4437-A18B-8382C7B77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4572000" y="0"/>
            <a:ext cx="4572000" cy="76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FFFF00"/>
                </a:solidFill>
              </a:rPr>
              <a:t>PSP@info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35496" y="-27384"/>
            <a:ext cx="4499992" cy="3429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179512" y="188640"/>
            <a:ext cx="8784976" cy="6480720"/>
          </a:xfrm>
          <a:prstGeom prst="rect">
            <a:avLst/>
          </a:prstGeom>
          <a:noFill/>
          <a:ln w="6350">
            <a:solidFill>
              <a:srgbClr val="0070C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16" name="Straight Connector 15"/>
          <p:cNvCxnSpPr>
            <a:stCxn id="13" idx="1"/>
            <a:endCxn id="13" idx="3"/>
          </p:cNvCxnSpPr>
          <p:nvPr userDrawn="1"/>
        </p:nvCxnSpPr>
        <p:spPr>
          <a:xfrm>
            <a:off x="179512" y="3429000"/>
            <a:ext cx="8784976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3" idx="0"/>
          </p:cNvCxnSpPr>
          <p:nvPr userDrawn="1"/>
        </p:nvCxnSpPr>
        <p:spPr>
          <a:xfrm>
            <a:off x="4572000" y="188640"/>
            <a:ext cx="0" cy="324036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4572000" y="764704"/>
            <a:ext cx="4392488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 userDrawn="1"/>
        </p:nvSpPr>
        <p:spPr>
          <a:xfrm>
            <a:off x="4572000" y="764705"/>
            <a:ext cx="4392488" cy="2664295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Ruangan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maklumat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Title 1"/>
          <p:cNvSpPr txBox="1">
            <a:spLocks/>
          </p:cNvSpPr>
          <p:nvPr userDrawn="1"/>
        </p:nvSpPr>
        <p:spPr>
          <a:xfrm>
            <a:off x="179512" y="3429000"/>
            <a:ext cx="8784976" cy="3240360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Ruangan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maklumat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advTm="0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4572000" y="764704"/>
            <a:ext cx="4388024" cy="2664296"/>
          </a:xfrm>
        </p:spPr>
        <p:txBody>
          <a:bodyPr/>
          <a:lstStyle/>
          <a:p>
            <a:endParaRPr lang="en-MY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179512" y="3429000"/>
            <a:ext cx="8784976" cy="3240360"/>
          </a:xfrm>
        </p:spPr>
        <p:txBody>
          <a:bodyPr/>
          <a:lstStyle/>
          <a:p>
            <a:endParaRPr lang="en-MY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 txBox="1">
            <a:spLocks/>
          </p:cNvSpPr>
          <p:nvPr/>
        </p:nvSpPr>
        <p:spPr>
          <a:xfrm>
            <a:off x="395536" y="4267200"/>
            <a:ext cx="8424936" cy="2474168"/>
          </a:xfrm>
          <a:prstGeom prst="rect">
            <a:avLst/>
          </a:prstGeom>
          <a:solidFill>
            <a:schemeClr val="accent5">
              <a:lumMod val="50000"/>
            </a:schemeClr>
          </a:solidFill>
          <a:ln w="762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08000" tIns="72000" rIns="108000" bIns="0" rtlCol="0" anchor="t" anchorCtr="0">
            <a:no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ms-MY" sz="2400" b="1" dirty="0" smtClean="0">
                <a:solidFill>
                  <a:srgbClr val="FFFF00"/>
                </a:solidFill>
              </a:rPr>
              <a:t>Keputusan peperiksaan boleh diperolehi dengan melayari laman web PSP: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ms-MY" sz="2400" b="1" dirty="0" smtClean="0">
              <a:solidFill>
                <a:srgbClr val="FFFF00"/>
              </a:solidFill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ms-MY" sz="2400" b="1" dirty="0" smtClean="0">
              <a:solidFill>
                <a:srgbClr val="FFFF00"/>
              </a:solidFill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ms-MY" sz="2400" b="1" dirty="0" smtClean="0">
              <a:solidFill>
                <a:srgbClr val="FFFF00"/>
              </a:solidFill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ms-MY" sz="2400" b="1" dirty="0" smtClean="0">
              <a:solidFill>
                <a:srgbClr val="FFFF00"/>
              </a:solidFill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ms-MY" sz="2400" b="1" dirty="0" smtClean="0">
                <a:solidFill>
                  <a:srgbClr val="FFFF00"/>
                </a:solidFill>
              </a:rPr>
              <a:t>MULAI 12 DISEMBER 2011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ms-MY" sz="2400" b="1" dirty="0">
              <a:solidFill>
                <a:srgbClr val="FFFF00"/>
              </a:solidFill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1691680" y="5013176"/>
            <a:ext cx="5791200" cy="720080"/>
          </a:xfrm>
          <a:prstGeom prst="flowChartAlternateProcess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b"/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www.psp.edu.my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572000" y="764704"/>
            <a:ext cx="4464496" cy="158417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w Cen MT Condensed Extra Bold" pitchFamily="34" charset="0"/>
                <a:ea typeface="+mj-ea"/>
                <a:cs typeface="+mj-cs"/>
              </a:rPr>
              <a:t>MAKLUMAT PEPERIKSAAN</a:t>
            </a:r>
            <a:r>
              <a:rPr kumimoji="0" lang="en-US" sz="3200" b="1" i="0" u="none" strike="noStrike" kern="1200" normalizeH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w Cen MT Condensed Extra Bold" pitchFamily="34" charset="0"/>
                <a:ea typeface="+mj-ea"/>
                <a:cs typeface="+mj-cs"/>
              </a:rPr>
              <a:t> AKHIR SEMESTER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normalizeH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w Cen MT Condensed Extra Bold" pitchFamily="34" charset="0"/>
                <a:ea typeface="+mj-ea"/>
                <a:cs typeface="+mj-cs"/>
              </a:rPr>
              <a:t>SESI JUN2011</a:t>
            </a:r>
            <a:endParaRPr kumimoji="0" lang="en-US" sz="3600" b="1" i="0" u="none" strike="noStrike" kern="1200" normalizeH="0" baseline="0" noProof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w Cen MT Condensed Extra Bold" pitchFamily="34" charset="0"/>
              <a:ea typeface="+mj-ea"/>
              <a:cs typeface="+mj-cs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572000" y="2348880"/>
            <a:ext cx="4464496" cy="108012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762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08000" tIns="72000" rIns="108000" bIns="0" rtlCol="0" anchor="t" anchorCtr="0">
            <a:noAutofit/>
          </a:bodyPr>
          <a:lstStyle/>
          <a:p>
            <a:pPr lvl="0" algn="ctr">
              <a:lnSpc>
                <a:spcPts val="3100"/>
              </a:lnSpc>
              <a:defRPr/>
            </a:pPr>
            <a:r>
              <a:rPr lang="en-US" sz="3200" b="1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" pitchFamily="34" charset="0"/>
                <a:ea typeface="+mj-ea"/>
                <a:cs typeface="+mj-cs"/>
              </a:rPr>
              <a:t>TARIKH </a:t>
            </a:r>
            <a:r>
              <a:rPr lang="en-US" sz="3200" b="1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" pitchFamily="34" charset="0"/>
              </a:rPr>
              <a:t>KELUAR KEPUTUSAN RASMI:</a:t>
            </a: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838200" y="3470920"/>
            <a:ext cx="7620000" cy="720080"/>
          </a:xfrm>
          <a:prstGeom prst="flowChartAlternateProcess">
            <a:avLst/>
          </a:prstGeom>
          <a:solidFill>
            <a:schemeClr val="bg1"/>
          </a:solidFill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5400" dirty="0" smtClean="0">
                <a:solidFill>
                  <a:srgbClr val="FF0000"/>
                </a:solidFill>
                <a:latin typeface="Tw Cen MT Condensed" pitchFamily="34" charset="0"/>
              </a:rPr>
              <a:t>12 </a:t>
            </a:r>
            <a:r>
              <a:rPr lang="en-US" sz="5400" dirty="0">
                <a:solidFill>
                  <a:srgbClr val="FF0000"/>
                </a:solidFill>
                <a:latin typeface="Tw Cen MT Condensed" pitchFamily="34" charset="0"/>
              </a:rPr>
              <a:t>DISEMBER </a:t>
            </a:r>
            <a:r>
              <a:rPr lang="en-US" sz="5400" dirty="0" smtClean="0">
                <a:solidFill>
                  <a:srgbClr val="FF0000"/>
                </a:solidFill>
                <a:latin typeface="Tw Cen MT Condensed" pitchFamily="34" charset="0"/>
              </a:rPr>
              <a:t>2011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 rot="20700000">
            <a:off x="1222993" y="3610745"/>
            <a:ext cx="7620000" cy="720080"/>
          </a:xfrm>
          <a:prstGeom prst="flowChartAlternateProcess">
            <a:avLst/>
          </a:prstGeom>
          <a:solidFill>
            <a:srgbClr val="FF0000"/>
          </a:solidFill>
          <a:ln w="38100">
            <a:solidFill>
              <a:schemeClr val="bg1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w Cen MT Condensed" pitchFamily="34" charset="0"/>
              </a:rPr>
              <a:t>CONTOH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 txBox="1">
            <a:spLocks/>
          </p:cNvSpPr>
          <p:nvPr/>
        </p:nvSpPr>
        <p:spPr>
          <a:xfrm>
            <a:off x="395536" y="3501008"/>
            <a:ext cx="8424936" cy="324036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762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08000" tIns="72000" rIns="108000" bIns="0" rtlCol="0" anchor="t" anchorCtr="0">
            <a:noAutofit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err="1" smtClean="0">
                <a:solidFill>
                  <a:schemeClr val="bg1"/>
                </a:solidFill>
                <a:latin typeface="Tw Cen MT Condensed" pitchFamily="34" charset="0"/>
              </a:rPr>
              <a:t>Rayuan</a:t>
            </a:r>
            <a:r>
              <a:rPr lang="en-US" sz="2000" b="1" dirty="0" smtClean="0">
                <a:solidFill>
                  <a:schemeClr val="bg1"/>
                </a:solidFill>
                <a:latin typeface="Tw Cen MT Condensed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w Cen MT Condensed" pitchFamily="34" charset="0"/>
              </a:rPr>
              <a:t>secara</a:t>
            </a:r>
            <a:r>
              <a:rPr lang="en-US" sz="2000" b="1" dirty="0" smtClean="0">
                <a:solidFill>
                  <a:schemeClr val="bg1"/>
                </a:solidFill>
                <a:latin typeface="Tw Cen MT Condensed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w Cen MT Condensed" pitchFamily="34" charset="0"/>
              </a:rPr>
              <a:t>bertulis</a:t>
            </a:r>
            <a:r>
              <a:rPr lang="en-US" sz="2000" b="1" dirty="0" smtClean="0">
                <a:solidFill>
                  <a:schemeClr val="bg1"/>
                </a:solidFill>
                <a:latin typeface="Tw Cen MT Condensed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w Cen MT Condensed" pitchFamily="34" charset="0"/>
              </a:rPr>
              <a:t>kepada</a:t>
            </a:r>
            <a:r>
              <a:rPr lang="en-US" sz="2000" b="1" dirty="0" smtClean="0">
                <a:solidFill>
                  <a:schemeClr val="bg1"/>
                </a:solidFill>
                <a:latin typeface="Tw Cen MT Condensed" pitchFamily="34" charset="0"/>
              </a:rPr>
              <a:t>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u="sng" dirty="0" smtClean="0">
                <a:solidFill>
                  <a:srgbClr val="FF0066"/>
                </a:solidFill>
                <a:latin typeface="Tw Cen MT Condensed" pitchFamily="34" charset="0"/>
              </a:rPr>
              <a:t>JAWATANKUASA PEPERIKSAAN POLITEKNIK SEBERANG PERAI</a:t>
            </a:r>
            <a:r>
              <a:rPr lang="en-US" sz="2000" b="1" dirty="0" smtClean="0">
                <a:solidFill>
                  <a:srgbClr val="FF0066"/>
                </a:solidFill>
                <a:latin typeface="Tw Cen MT Condensed" pitchFamily="34" charset="0"/>
              </a:rPr>
              <a:t>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err="1" smtClean="0">
                <a:solidFill>
                  <a:schemeClr val="bg1"/>
                </a:solidFill>
                <a:latin typeface="Tw Cen MT Condensed" pitchFamily="34" charset="0"/>
              </a:rPr>
              <a:t>dalam</a:t>
            </a:r>
            <a:r>
              <a:rPr lang="en-US" sz="2000" b="1" dirty="0" smtClean="0">
                <a:solidFill>
                  <a:schemeClr val="bg1"/>
                </a:solidFill>
                <a:latin typeface="Tw Cen MT Condensed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w Cen MT Condensed" pitchFamily="34" charset="0"/>
              </a:rPr>
              <a:t>tempoh</a:t>
            </a:r>
            <a:r>
              <a:rPr lang="en-US" sz="2000" b="1" dirty="0" smtClean="0">
                <a:solidFill>
                  <a:schemeClr val="bg1"/>
                </a:solidFill>
                <a:latin typeface="Tw Cen MT Condensed" pitchFamily="34" charset="0"/>
              </a:rPr>
              <a:t>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u="sng" dirty="0" smtClean="0">
                <a:solidFill>
                  <a:srgbClr val="FF0066"/>
                </a:solidFill>
                <a:latin typeface="Tw Cen MT Condensed" pitchFamily="34" charset="0"/>
              </a:rPr>
              <a:t>14 HARI</a:t>
            </a:r>
            <a:r>
              <a:rPr lang="en-US" sz="2000" b="1" dirty="0" smtClean="0">
                <a:latin typeface="Tw Cen MT Condensed" pitchFamily="34" charset="0"/>
              </a:rPr>
              <a:t> 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err="1" smtClean="0">
                <a:solidFill>
                  <a:schemeClr val="bg1"/>
                </a:solidFill>
                <a:latin typeface="Tw Cen MT Condensed" pitchFamily="34" charset="0"/>
              </a:rPr>
              <a:t>dari</a:t>
            </a:r>
            <a:r>
              <a:rPr lang="en-US" sz="2000" b="1" dirty="0" smtClean="0">
                <a:solidFill>
                  <a:schemeClr val="bg1"/>
                </a:solidFill>
                <a:latin typeface="Tw Cen MT Condensed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w Cen MT Condensed" pitchFamily="34" charset="0"/>
              </a:rPr>
              <a:t>tarikh</a:t>
            </a:r>
            <a:r>
              <a:rPr lang="en-US" sz="2000" b="1" dirty="0" smtClean="0">
                <a:solidFill>
                  <a:schemeClr val="bg1"/>
                </a:solidFill>
                <a:latin typeface="Tw Cen MT Condensed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w Cen MT Condensed" pitchFamily="34" charset="0"/>
              </a:rPr>
              <a:t>keputusan</a:t>
            </a:r>
            <a:r>
              <a:rPr lang="en-US" sz="2000" b="1" dirty="0" smtClean="0">
                <a:solidFill>
                  <a:schemeClr val="bg1"/>
                </a:solidFill>
                <a:latin typeface="Tw Cen MT Condensed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w Cen MT Condensed" pitchFamily="34" charset="0"/>
              </a:rPr>
              <a:t>rasmi</a:t>
            </a:r>
            <a:r>
              <a:rPr lang="en-US" sz="2000" b="1" dirty="0" smtClean="0">
                <a:solidFill>
                  <a:schemeClr val="bg1"/>
                </a:solidFill>
                <a:latin typeface="Tw Cen MT Condensed" pitchFamily="34" charset="0"/>
              </a:rPr>
              <a:t>.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err="1" smtClean="0">
                <a:solidFill>
                  <a:schemeClr val="bg1"/>
                </a:solidFill>
                <a:latin typeface="Tw Cen MT Condensed" pitchFamily="34" charset="0"/>
              </a:rPr>
              <a:t>Sertakan</a:t>
            </a:r>
            <a:r>
              <a:rPr lang="en-US" sz="2000" b="1" dirty="0" smtClean="0">
                <a:solidFill>
                  <a:schemeClr val="bg1"/>
                </a:solidFill>
                <a:latin typeface="Tw Cen MT Condensed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w Cen MT Condensed" pitchFamily="34" charset="0"/>
              </a:rPr>
              <a:t>alasan-alasan</a:t>
            </a:r>
            <a:r>
              <a:rPr lang="en-US" sz="2000" b="1" dirty="0" smtClean="0">
                <a:solidFill>
                  <a:schemeClr val="bg1"/>
                </a:solidFill>
                <a:latin typeface="Tw Cen MT Condensed" pitchFamily="34" charset="0"/>
              </a:rPr>
              <a:t> yang </a:t>
            </a:r>
            <a:r>
              <a:rPr lang="en-US" sz="2000" b="1" dirty="0" err="1" smtClean="0">
                <a:solidFill>
                  <a:schemeClr val="bg1"/>
                </a:solidFill>
                <a:latin typeface="Tw Cen MT Condensed" pitchFamily="34" charset="0"/>
              </a:rPr>
              <a:t>munasabah</a:t>
            </a:r>
            <a:r>
              <a:rPr lang="en-US" sz="2000" b="1" dirty="0" smtClean="0">
                <a:solidFill>
                  <a:schemeClr val="bg1"/>
                </a:solidFill>
                <a:latin typeface="Tw Cen MT Condensed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w Cen MT Condensed" pitchFamily="34" charset="0"/>
              </a:rPr>
              <a:t>dan</a:t>
            </a:r>
            <a:r>
              <a:rPr lang="en-US" sz="2000" b="1" dirty="0" smtClean="0">
                <a:solidFill>
                  <a:schemeClr val="bg1"/>
                </a:solidFill>
                <a:latin typeface="Tw Cen MT Condensed" pitchFamily="34" charset="0"/>
              </a:rPr>
              <a:t>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err="1" smtClean="0">
                <a:solidFill>
                  <a:schemeClr val="bg1"/>
                </a:solidFill>
                <a:latin typeface="Tw Cen MT Condensed" pitchFamily="34" charset="0"/>
              </a:rPr>
              <a:t>bukti-bukti</a:t>
            </a:r>
            <a:r>
              <a:rPr lang="en-US" sz="2000" b="1" dirty="0" smtClean="0">
                <a:solidFill>
                  <a:schemeClr val="bg1"/>
                </a:solidFill>
                <a:latin typeface="Tw Cen MT Condensed" pitchFamily="34" charset="0"/>
              </a:rPr>
              <a:t> yang </a:t>
            </a:r>
            <a:r>
              <a:rPr lang="en-US" sz="2000" b="1" dirty="0" err="1" smtClean="0">
                <a:solidFill>
                  <a:schemeClr val="bg1"/>
                </a:solidFill>
                <a:latin typeface="Tw Cen MT Condensed" pitchFamily="34" charset="0"/>
              </a:rPr>
              <a:t>berkaitan</a:t>
            </a:r>
            <a:endParaRPr lang="en-US" sz="2000" b="1" dirty="0" smtClean="0">
              <a:solidFill>
                <a:schemeClr val="bg1"/>
              </a:solidFill>
              <a:latin typeface="Tw Cen MT Condensed" pitchFamily="34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2800" b="1" dirty="0" smtClean="0">
              <a:solidFill>
                <a:srgbClr val="333399"/>
              </a:solidFill>
              <a:latin typeface="Tw Cen MT Condensed" pitchFamily="34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ms-MY" sz="2400" b="1" dirty="0">
              <a:solidFill>
                <a:srgbClr val="FFFF00"/>
              </a:solidFill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1619672" y="5589240"/>
            <a:ext cx="5791200" cy="1008112"/>
          </a:xfrm>
          <a:prstGeom prst="flowChartAlternateProcess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w Cen MT Condensed" pitchFamily="34" charset="0"/>
              </a:rPr>
              <a:t>TARIKH TUTUP RAYUAN: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w Cen MT Condensed" pitchFamily="34" charset="0"/>
              </a:rPr>
              <a:t>26 DISEMBER 2011</a:t>
            </a:r>
            <a:endParaRPr lang="en-US" sz="3200" b="1" dirty="0">
              <a:solidFill>
                <a:schemeClr val="bg1"/>
              </a:solidFill>
              <a:latin typeface="Tw Cen MT Condensed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0" y="764704"/>
            <a:ext cx="4464496" cy="158417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w Cen MT Condensed Extra Bold" pitchFamily="34" charset="0"/>
                <a:ea typeface="+mj-ea"/>
                <a:cs typeface="+mj-cs"/>
              </a:rPr>
              <a:t>MAKLUMAT PEPERIKSAAN</a:t>
            </a:r>
            <a:r>
              <a:rPr kumimoji="0" lang="en-US" sz="3200" b="1" i="0" u="none" strike="noStrike" kern="1200" normalizeH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w Cen MT Condensed Extra Bold" pitchFamily="34" charset="0"/>
                <a:ea typeface="+mj-ea"/>
                <a:cs typeface="+mj-cs"/>
              </a:rPr>
              <a:t> AKHIR SEMESTER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normalizeH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w Cen MT Condensed Extra Bold" pitchFamily="34" charset="0"/>
                <a:ea typeface="+mj-ea"/>
                <a:cs typeface="+mj-cs"/>
              </a:rPr>
              <a:t>SESI JUN2011</a:t>
            </a:r>
            <a:endParaRPr kumimoji="0" lang="en-US" sz="3600" b="1" i="0" u="none" strike="noStrike" kern="1200" normalizeH="0" baseline="0" noProof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w Cen MT Condensed Extra Bold" pitchFamily="34" charset="0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0" y="2348880"/>
            <a:ext cx="4464496" cy="108012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762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08000" tIns="72000" rIns="108000" bIns="0" rtlCol="0" anchor="t" anchorCtr="0">
            <a:noAutofit/>
          </a:bodyPr>
          <a:lstStyle/>
          <a:p>
            <a:pPr lvl="0" algn="ctr">
              <a:lnSpc>
                <a:spcPts val="3100"/>
              </a:lnSpc>
              <a:defRPr/>
            </a:pPr>
            <a:r>
              <a:rPr lang="en-US" sz="3200" b="1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" pitchFamily="34" charset="0"/>
              </a:rPr>
              <a:t>KAEDAH RAYUAN KE ATAS KEPUTUSAN PENILAIAN:</a:t>
            </a: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 rot="20700000">
            <a:off x="1222993" y="3610745"/>
            <a:ext cx="7620000" cy="720080"/>
          </a:xfrm>
          <a:prstGeom prst="flowChartAlternateProcess">
            <a:avLst/>
          </a:prstGeom>
          <a:solidFill>
            <a:srgbClr val="FF0000"/>
          </a:solidFill>
          <a:ln w="38100">
            <a:solidFill>
              <a:schemeClr val="bg1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w Cen MT Condensed" pitchFamily="34" charset="0"/>
              </a:rPr>
              <a:t>CONTOH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77</Words>
  <Application>Microsoft Office PowerPoint</Application>
  <PresentationFormat>On-screen Show (4:3)</PresentationFormat>
  <Paragraphs>25</Paragraphs>
  <Slides>3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UIDM PSP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INIKAH TANDAS PARA PELAJAR KITA?</dc:title>
  <dc:creator>UIDM</dc:creator>
  <cp:lastModifiedBy>kuadnan</cp:lastModifiedBy>
  <cp:revision>38</cp:revision>
  <dcterms:created xsi:type="dcterms:W3CDTF">2011-09-08T03:43:07Z</dcterms:created>
  <dcterms:modified xsi:type="dcterms:W3CDTF">2011-11-02T05:23:35Z</dcterms:modified>
</cp:coreProperties>
</file>